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3" r:id="rId3"/>
    <p:sldId id="259" r:id="rId4"/>
    <p:sldId id="261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0D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5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56064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438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13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755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967034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330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3060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944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95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048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085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DC412BC-C324-4D10-9330-7FF7A0F234FB}" type="datetimeFigureOut">
              <a:rPr lang="pt-BR" smtClean="0"/>
              <a:t>06/03/2023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51E3747-1DD8-4039-A468-3115313B8F95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483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9BE447B3-E4BB-4D22-BBB3-5F990AA07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430" y="2131306"/>
            <a:ext cx="4134477" cy="218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067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85068-4286-4FAB-92E4-464EAA9B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33368"/>
            <a:ext cx="9601200" cy="1373403"/>
          </a:xfrm>
        </p:spPr>
        <p:txBody>
          <a:bodyPr>
            <a:normAutofit/>
          </a:bodyPr>
          <a:lstStyle/>
          <a:p>
            <a:r>
              <a:rPr lang="pt-BR" sz="88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 lema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147A4426-9DD3-4640-9A98-AEEA25C05E30}"/>
              </a:ext>
            </a:extLst>
          </p:cNvPr>
          <p:cNvSpPr txBox="1">
            <a:spLocks/>
          </p:cNvSpPr>
          <p:nvPr/>
        </p:nvSpPr>
        <p:spPr>
          <a:xfrm>
            <a:off x="1371600" y="2742298"/>
            <a:ext cx="9601200" cy="1373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dirty="0">
                <a:solidFill>
                  <a:srgbClr val="3D0D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Ruído na comunicação? </a:t>
            </a:r>
            <a:br>
              <a:rPr lang="pt-BR" b="1" dirty="0">
                <a:solidFill>
                  <a:srgbClr val="3D0D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pt-BR" b="1" dirty="0">
                <a:solidFill>
                  <a:srgbClr val="3D0D6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Todos sem conexão!</a:t>
            </a:r>
          </a:p>
        </p:txBody>
      </p:sp>
    </p:spTree>
    <p:extLst>
      <p:ext uri="{BB962C8B-B14F-4D97-AF65-F5344CB8AC3E}">
        <p14:creationId xmlns:p14="http://schemas.microsoft.com/office/powerpoint/2010/main" val="1390672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85068-4286-4FAB-92E4-464EAA9B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524312"/>
            <a:ext cx="9601200" cy="1716282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Nossos embaixadores são Gui e Mari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3E823FC-E328-42DC-88F6-8C7E73CA1A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4" r="13081"/>
          <a:stretch/>
        </p:blipFill>
        <p:spPr>
          <a:xfrm>
            <a:off x="-1" y="1988191"/>
            <a:ext cx="5570291" cy="486980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CE8F3B8-6C1F-4EA7-9382-31A5AE0EB7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29" b="15657"/>
          <a:stretch/>
        </p:blipFill>
        <p:spPr>
          <a:xfrm flipH="1">
            <a:off x="5004032" y="1928756"/>
            <a:ext cx="7187968" cy="492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00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85068-4286-4FAB-92E4-464EAA9B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5672"/>
            <a:ext cx="9601200" cy="1926028"/>
          </a:xfrm>
        </p:spPr>
        <p:txBody>
          <a:bodyPr/>
          <a:lstStyle/>
          <a:p>
            <a:r>
              <a:rPr lang="pt-BR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Cartazes INAD Brasil 2023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3DCCCB5-C6F6-48CC-911E-7E986C6C8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68" y="1319752"/>
            <a:ext cx="3742981" cy="5292575"/>
          </a:xfrm>
          <a:prstGeom prst="rect">
            <a:avLst/>
          </a:prstGeom>
          <a:ln w="571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B19AA21-971B-4EE8-95E1-DA0007389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04" y="1319753"/>
            <a:ext cx="3742981" cy="5292574"/>
          </a:xfrm>
          <a:prstGeom prst="rect">
            <a:avLst/>
          </a:prstGeom>
          <a:ln w="571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120A5DB-91EB-4AF1-9C76-F7F9EB6929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740" y="1319753"/>
            <a:ext cx="3742981" cy="5292575"/>
          </a:xfrm>
          <a:prstGeom prst="rect">
            <a:avLst/>
          </a:prstGeom>
          <a:ln w="571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7855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A7D3B6C-7A5E-49C2-A589-17398E1C4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4704" y="2747394"/>
            <a:ext cx="12881408" cy="411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437114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Personalizada 4">
      <a:dk1>
        <a:sysClr val="windowText" lastClr="000000"/>
      </a:dk1>
      <a:lt1>
        <a:sysClr val="window" lastClr="FFFFFF"/>
      </a:lt1>
      <a:dk2>
        <a:srgbClr val="191B0E"/>
      </a:dk2>
      <a:lt2>
        <a:srgbClr val="FAF2E1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ortar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rta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TM10001105[[fn=Corte]]</Template>
  <TotalTime>0</TotalTime>
  <Words>21</Words>
  <Application>Microsoft Office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8" baseType="lpstr">
      <vt:lpstr>Franklin Gothic Book</vt:lpstr>
      <vt:lpstr>Open Sans</vt:lpstr>
      <vt:lpstr>Cortar</vt:lpstr>
      <vt:lpstr>Apresentação do PowerPoint</vt:lpstr>
      <vt:lpstr>O lema</vt:lpstr>
      <vt:lpstr>Nossos embaixadores são Gui e Mari</vt:lpstr>
      <vt:lpstr>Cartazes INAD Brasil 2023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Review</dc:creator>
  <cp:lastModifiedBy>Review</cp:lastModifiedBy>
  <cp:revision>7</cp:revision>
  <dcterms:created xsi:type="dcterms:W3CDTF">2022-04-08T10:04:24Z</dcterms:created>
  <dcterms:modified xsi:type="dcterms:W3CDTF">2023-03-07T00:59:25Z</dcterms:modified>
</cp:coreProperties>
</file>

<file path=docProps/thumbnail.jpeg>
</file>